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15ccfecda44ba3" /><Relationship Type="http://schemas.openxmlformats.org/officeDocument/2006/relationships/extended-properties" Target="/docProps/app.xml" Id="R04f81fdaeb25426b" /><Relationship Type="http://schemas.openxmlformats.org/officeDocument/2006/relationships/officeDocument" Target="/ppt/presentation.xml" Id="Rfdf261b5e3b346ad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696e8238477e4230"/>
  </p:sldMasterIdLst>
  <p:notesMasterIdLst>
    <p:notesMasterId xmlns:r="http://schemas.openxmlformats.org/officeDocument/2006/relationships" r:id="R962f670519444232"/>
  </p:notesMasterIdLst>
  <p:sldIdLst>
    <p:sldId xmlns:r="http://schemas.openxmlformats.org/officeDocument/2006/relationships" id="256" r:id="R87fe9ea4e79e4af1"/>
    <p:sldId xmlns:r="http://schemas.openxmlformats.org/officeDocument/2006/relationships" id="257" r:id="R4c77487f2ff0491c"/>
    <p:sldId xmlns:r="http://schemas.openxmlformats.org/officeDocument/2006/relationships" id="258" r:id="Rc2460146259b46ed"/>
    <p:sldId xmlns:r="http://schemas.openxmlformats.org/officeDocument/2006/relationships" id="259" r:id="R6a89a307852e4b50"/>
  </p:sldIdLst>
  <p:sldSz cx="13716000" cy="8572500"/>
  <p:notesSz cx="6858000" cy="9144000"/>
  <p:embeddedFontLst>
    <p:embeddedFont>
      <p:font typeface="Noto Sans KR"/>
      <p:regular xmlns:r="http://schemas.openxmlformats.org/officeDocument/2006/relationships" r:id="Rf4c164abc0d74ab3"/>
      <p:bold xmlns:r="http://schemas.openxmlformats.org/officeDocument/2006/relationships" r:id="R0850790a36fb49ba"/>
    </p:embeddedFont>
  </p:embeddedFontLst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37f1c1f3c34953" /><Relationship Type="http://schemas.openxmlformats.org/officeDocument/2006/relationships/slideMaster" Target="/ppt/slideMasters/slideMaster1.xml" Id="R696e8238477e4230" /><Relationship Type="http://schemas.openxmlformats.org/officeDocument/2006/relationships/notesMaster" Target="/ppt/notesMasters/notesMaster1.xml" Id="R962f670519444232" /><Relationship Type="http://schemas.openxmlformats.org/officeDocument/2006/relationships/presProps" Target="/ppt/presProps.xml" Id="Rfe5e448219444cb1" /><Relationship Type="http://schemas.openxmlformats.org/officeDocument/2006/relationships/tableStyles" Target="/ppt/tableStyles.xml" Id="Rf256bd4d6a904fea" /><Relationship Type="http://schemas.openxmlformats.org/officeDocument/2006/relationships/font" Target="/ppt/fonts/font.dat" Id="Rf4c164abc0d74ab3" /><Relationship Type="http://schemas.openxmlformats.org/officeDocument/2006/relationships/font" Target="/ppt/fonts/font2.dat" Id="R0850790a36fb49ba" /><Relationship Type="http://schemas.openxmlformats.org/officeDocument/2006/relationships/slide" Target="/ppt/slides/slide1.xml" Id="R87fe9ea4e79e4af1" /><Relationship Type="http://schemas.openxmlformats.org/officeDocument/2006/relationships/slide" Target="/ppt/slides/slide2.xml" Id="R4c77487f2ff0491c" /><Relationship Type="http://schemas.openxmlformats.org/officeDocument/2006/relationships/slide" Target="/ppt/slides/slide3.xml" Id="Rc2460146259b46ed" /><Relationship Type="http://schemas.openxmlformats.org/officeDocument/2006/relationships/slide" Target="/ppt/slides/slide4.xml" Id="R6a89a307852e4b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746bf07dfb4b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e824211a2745d2" /><Relationship Type="http://schemas.openxmlformats.org/officeDocument/2006/relationships/notesMaster" Target="/ppt/notesMasters/notesMaster1.xml" Id="R5fc71ed2ecd94f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4c5776d7934259" /><Relationship Type="http://schemas.openxmlformats.org/officeDocument/2006/relationships/notesMaster" Target="/ppt/notesMasters/notesMaster1.xml" Id="R72eba8b9073c45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55247cb04e4a84" /><Relationship Type="http://schemas.openxmlformats.org/officeDocument/2006/relationships/notesMaster" Target="/ppt/notesMasters/notesMaster1.xml" Id="Refe384d29efd43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05b623edc54837" /><Relationship Type="http://schemas.openxmlformats.org/officeDocument/2006/relationships/notesMaster" Target="/ppt/notesMasters/notesMaster1.xml" Id="R329303bfa80543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스프레드브리지 다운로드 및 설치 템플릿 v1.0. 대괄호 부분을 실제 설명으로 바꾸세요. 스크린샷 자리는 마우스 오른쪽 버튼에서 이미지 바꾸기로 교체할 수 있습니다. 잘리거나 늘어나면 원본 이미지를 다시 삽입하고 비율을 유지해 배치하세요. 한 페이지에는 한 가지 행동과 1~2줄 설명만 넣으세요. 단계가 많으면 해당 페이지를 복제하고 단계 및 쪽 번호를 수정하세요. 2~4쪽은 PC 화면용 기본 단계입니다. 6쪽 문제 해결은 필요할 때만 사용하세요. 실제 메뉴명, 버튼명, 완료 문구는 확인 후 입력하세요. 공개 스크린샷에서 개인정보와 API 키를 가리세요. 완성 후 파일의 다운로드 메뉴에서 PDF 문서로 저장하세요. 발표자 노트가 포함되는 인쇄 방식은 사용하지 마세요. 이 원본에서 편집하고 가이드별 PDF 1개를 홈페이지와 프로그램에서 함께 참조하도록 전달하세요. 홈페이지나 프로그램 연결은 이 템플릿 제작에 포함되지 않았습니다.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스프레드브리지 다운로드 및 설치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스프레드브리지 다운로드 및 설치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스프레드브리지 다운로드 및 설치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4f62aa65de4fe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ed3f5431d846c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d2c52b2df344f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d780d5a46c47b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3a856da63d493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1c8ef573a84dd8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3">
            <a:extLst xmlns:a="http://schemas.openxmlformats.org/drawingml/2006/main">
              <a:ext uri="{FF2B5EF4-FFF2-40B4-BE49-F238E27FC236}">
                <a16:creationId xmlns:a16="http://schemas.microsoft.com/office/drawing/2014/main" id="{606755F9-12AB-49BC-9667-A5A6C204A6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385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B7A28632-4FF6-4B5C-B7BC-66226AD17EB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714875"/>
            <a:ext cx="9601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Section Header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FF86E1B3-0513-4257-A509-01F62C6E31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571875"/>
            <a:ext cx="109728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Title and Body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7486E470-E017-4D6D-B5BA-94489D3293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18" name="Google Shape;18;p5">
            <a:extLst xmlns:a="http://schemas.openxmlformats.org/drawingml/2006/main">
              <a:ext uri="{FF2B5EF4-FFF2-40B4-BE49-F238E27FC236}">
                <a16:creationId xmlns:a16="http://schemas.microsoft.com/office/drawing/2014/main" id="{84801803-67AF-4838-8588-C5D6EEAC47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121729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8931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89318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Title and Two Colum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6">
            <a:extLst xmlns:a="http://schemas.openxmlformats.org/drawingml/2006/main">
              <a:ext uri="{FF2B5EF4-FFF2-40B4-BE49-F238E27FC236}">
                <a16:creationId xmlns:a16="http://schemas.microsoft.com/office/drawing/2014/main" id="{AE98875E-13A7-4D0E-A231-22CC228703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1" name="Google Shape;21;p6">
            <a:extLst xmlns:a="http://schemas.openxmlformats.org/drawingml/2006/main">
              <a:ext uri="{FF2B5EF4-FFF2-40B4-BE49-F238E27FC236}">
                <a16:creationId xmlns:a16="http://schemas.microsoft.com/office/drawing/2014/main" id="{3701E96B-6FF6-471B-8CA9-E2F65B058BA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786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786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78651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2" name="Google Shape;22;p6">
            <a:extLst xmlns:a="http://schemas.openxmlformats.org/drawingml/2006/main">
              <a:ext uri="{FF2B5EF4-FFF2-40B4-BE49-F238E27FC236}">
                <a16:creationId xmlns:a16="http://schemas.microsoft.com/office/drawing/2014/main" id="{5190678A-DA7F-4788-8C10-CBA1A9CEA19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786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786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78651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matchingName="Title and One Colum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Google Shape;24;p7">
            <a:extLst xmlns:a="http://schemas.openxmlformats.org/drawingml/2006/main">
              <a:ext uri="{FF2B5EF4-FFF2-40B4-BE49-F238E27FC236}">
                <a16:creationId xmlns:a16="http://schemas.microsoft.com/office/drawing/2014/main" id="{FDE32BE7-076A-4052-8EA4-4759747EEB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5" name="Google Shape;25;p7">
            <a:extLst xmlns:a="http://schemas.openxmlformats.org/drawingml/2006/main">
              <a:ext uri="{FF2B5EF4-FFF2-40B4-BE49-F238E27FC236}">
                <a16:creationId xmlns:a16="http://schemas.microsoft.com/office/drawing/2014/main" id="{9EBC5C87-FB77-4188-BEC8-B62CD62362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8931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89318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d5531925344098" /><Relationship Type="http://schemas.openxmlformats.org/officeDocument/2006/relationships/slideLayout" Target="/ppt/slideLayouts/slideLayout1.xml" Id="R507dde8b8e614573" /><Relationship Type="http://schemas.openxmlformats.org/officeDocument/2006/relationships/slideLayout" Target="/ppt/slideLayouts/slideLayout2.xml" Id="Rfa64680982d14774" /><Relationship Type="http://schemas.openxmlformats.org/officeDocument/2006/relationships/slideLayout" Target="/ppt/slideLayouts/slideLayout3.xml" Id="R347c6c19e92a4def" /><Relationship Type="http://schemas.openxmlformats.org/officeDocument/2006/relationships/slideLayout" Target="/ppt/slideLayouts/slideLayout4.xml" Id="R86619d08e2b646dd" /><Relationship Type="http://schemas.openxmlformats.org/officeDocument/2006/relationships/slideLayout" Target="/ppt/slideLayouts/slideLayout5.xml" Id="R1ee65110ace74de2" /><Relationship Type="http://schemas.openxmlformats.org/officeDocument/2006/relationships/slideLayout" Target="/ppt/slideLayouts/slideLayout6.xml" Id="R7143a102ad584f03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7dde8b8e614573"/>
    <p:sldLayoutId xmlns:r="http://schemas.openxmlformats.org/officeDocument/2006/relationships" id="2147483650" r:id="Rfa64680982d14774"/>
    <p:sldLayoutId xmlns:r="http://schemas.openxmlformats.org/officeDocument/2006/relationships" id="2147483651" r:id="R347c6c19e92a4def"/>
    <p:sldLayoutId xmlns:r="http://schemas.openxmlformats.org/officeDocument/2006/relationships" id="2147483652" r:id="R86619d08e2b646dd"/>
    <p:sldLayoutId xmlns:r="http://schemas.openxmlformats.org/officeDocument/2006/relationships" id="2147483653" r:id="R1ee65110ace74de2"/>
    <p:sldLayoutId xmlns:r="http://schemas.openxmlformats.org/officeDocument/2006/relationships" id="2147483654" r:id="R7143a102ad584f03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9b41359b946e7" /><Relationship Type="http://schemas.openxmlformats.org/officeDocument/2006/relationships/hyperlink" Target="https://thespreadbridge.com/" TargetMode="External" Id="R85874add12b74aff" /><Relationship Type="http://schemas.openxmlformats.org/officeDocument/2006/relationships/notesSlide" Target="/ppt/notesSlides/notesSlide1.xml" Id="R7cfac1a3dc794f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ed18c1ede4f11" /><Relationship Type="http://schemas.openxmlformats.org/officeDocument/2006/relationships/image" Target="/ppt/media/image.png" Id="Rc99e063fe8324f74" /><Relationship Type="http://schemas.openxmlformats.org/officeDocument/2006/relationships/notesSlide" Target="/ppt/notesSlides/notesSlide2.xml" Id="R79ef1211db2f4d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c84d09d3ea4f15" /><Relationship Type="http://schemas.openxmlformats.org/officeDocument/2006/relationships/image" Target="/ppt/media/image2.png" Id="R94becb950659410b" /><Relationship Type="http://schemas.openxmlformats.org/officeDocument/2006/relationships/image" Target="/ppt/media/image3.png" Id="R192f7d5a99a8448b" /><Relationship Type="http://schemas.openxmlformats.org/officeDocument/2006/relationships/notesSlide" Target="/ppt/notesSlides/notesSlide3.xml" Id="R40f244775c3a47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7abf322c944fd" /><Relationship Type="http://schemas.openxmlformats.org/officeDocument/2006/relationships/image" Target="/ppt/media/image4.png" Id="R5bf7ac4a13c24d46" /><Relationship Type="http://schemas.openxmlformats.org/officeDocument/2006/relationships/notesSlide" Target="/ppt/notesSlides/notesSlide4.xml" Id="R06001a9e0eb94b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Google Shape;31;p8">
            <a:extLst xmlns:a="http://schemas.openxmlformats.org/drawingml/2006/main">
              <a:ext uri="{FF2B5EF4-FFF2-40B4-BE49-F238E27FC236}">
                <a16:creationId xmlns:a16="http://schemas.microsoft.com/office/drawing/2014/main" id="{33928E55-CB69-481E-989E-16FC1725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2" name="Google Shape;32;p8">
            <a:extLst xmlns:a="http://schemas.openxmlformats.org/drawingml/2006/main">
              <a:ext uri="{FF2B5EF4-FFF2-40B4-BE49-F238E27FC236}">
                <a16:creationId xmlns:a16="http://schemas.microsoft.com/office/drawing/2014/main" id="{8880E39C-0640-4459-8A97-563CB846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설치 가이드 01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3" name="Google Shape;33;p8">
            <a:extLst xmlns:a="http://schemas.openxmlformats.org/drawingml/2006/main">
              <a:ext uri="{FF2B5EF4-FFF2-40B4-BE49-F238E27FC236}">
                <a16:creationId xmlns:a16="http://schemas.microsoft.com/office/drawing/2014/main" id="{C463C5D1-4518-4ED2-A164-058D2C8D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8">
            <a:extLst xmlns:a="http://schemas.openxmlformats.org/drawingml/2006/main">
              <a:ext uri="{FF2B5EF4-FFF2-40B4-BE49-F238E27FC236}">
                <a16:creationId xmlns:a16="http://schemas.microsoft.com/office/drawing/2014/main" id="{36147297-0995-4A25-8369-C3B81C43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5" name="Google Shape;35;p8">
            <a:extLst xmlns:a="http://schemas.openxmlformats.org/drawingml/2006/main">
              <a:ext uri="{FF2B5EF4-FFF2-40B4-BE49-F238E27FC236}">
                <a16:creationId xmlns:a16="http://schemas.microsoft.com/office/drawing/2014/main" id="{C2723CEB-F81A-462E-B5B5-7871BE27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01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6" name="Google Shape;36;p8">
            <a:extLst xmlns:a="http://schemas.openxmlformats.org/drawingml/2006/main">
              <a:ext uri="{FF2B5EF4-FFF2-40B4-BE49-F238E27FC236}">
                <a16:creationId xmlns:a16="http://schemas.microsoft.com/office/drawing/2014/main" id="{8D1C1133-DC61-46B9-9939-A4796FF6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249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0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 다운로드 및 설치</a:t>
            </a:r>
            <a:endParaRPr sz="40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7" name="Google Shape;37;p8">
            <a:extLst xmlns:a="http://schemas.openxmlformats.org/drawingml/2006/main">
              <a:ext uri="{FF2B5EF4-FFF2-40B4-BE49-F238E27FC236}">
                <a16:creationId xmlns:a16="http://schemas.microsoft.com/office/drawing/2014/main" id="{A5B2AD0A-FCF0-4169-BFBA-28ACBBFC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12496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스프레드브리지 프로그램을 다운로드하고 설치하는 방법입니다.</a:t>
            </a:r>
            <a:endParaRPr sz="225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8" name="Google Shape;38;p8">
            <a:extLst xmlns:a="http://schemas.openxmlformats.org/drawingml/2006/main">
              <a:ext uri="{FF2B5EF4-FFF2-40B4-BE49-F238E27FC236}">
                <a16:creationId xmlns:a16="http://schemas.microsoft.com/office/drawing/2014/main" id="{6FFE63DD-0A17-433E-96AA-5CF3ECA7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552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시작 전 준비</a:t>
            </a:r>
            <a:endParaRPr sz="24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9" name="Google Shape;39;p8">
            <a:extLst xmlns:a="http://schemas.openxmlformats.org/drawingml/2006/main">
              <a:ext uri="{FF2B5EF4-FFF2-40B4-BE49-F238E27FC236}">
                <a16:creationId xmlns:a16="http://schemas.microsoft.com/office/drawing/2014/main" id="{5C18D908-E9F8-4FCD-8285-6B5F2E06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5524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마이크로소프트 엣지 또는 구글 크롬 브라우저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 u="sng">
                <a:solidFill>
                  <a:schemeClr val="hlink"/>
                </a:solidFill>
                <a:latin typeface="Noto Sans KR"/>
                <a:ea typeface="Noto Sans KR"/>
                <a:cs typeface="Noto Sans KR"/>
                <a:hlinkClick xmlns:r="http://schemas.openxmlformats.org/officeDocument/2006/relationships" r:id="R85874add12b74aff"/>
              </a:rPr>
              <a:t>https://thespreadbridge.com</a:t>
            </a: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 접속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0" name="Google Shape;40;p8">
            <a:extLst xmlns:a="http://schemas.openxmlformats.org/drawingml/2006/main">
              <a:ext uri="{FF2B5EF4-FFF2-40B4-BE49-F238E27FC236}">
                <a16:creationId xmlns:a16="http://schemas.microsoft.com/office/drawing/2014/main" id="{E188FBD2-22DF-4937-9E51-228BEE72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514725"/>
            <a:ext cx="5448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진행 순서</a:t>
            </a:r>
            <a:endParaRPr sz="24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1" name="Google Shape;41;p8">
            <a:extLst xmlns:a="http://schemas.openxmlformats.org/drawingml/2006/main">
              <a:ext uri="{FF2B5EF4-FFF2-40B4-BE49-F238E27FC236}">
                <a16:creationId xmlns:a16="http://schemas.microsoft.com/office/drawing/2014/main" id="{5C61F8DC-068C-4B3E-9F61-0FE7CAD4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171950"/>
            <a:ext cx="5448300" cy="1609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01   설치 파일 다운로드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02   다운로드 확인 </a:t>
            </a: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메시지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03   프로그램 설치 및 완료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</p:spTree>
    <p:extLst>
      <p:ext uri="{BB962C8B-B14F-4D97-AF65-F5344CB8AC3E}">
        <p14:creationId xmlns:p14="http://schemas.microsoft.com/office/powerpoint/2010/main" val="7152054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Google Shape;47;p9">
            <a:extLst xmlns:a="http://schemas.openxmlformats.org/drawingml/2006/main">
              <a:ext uri="{FF2B5EF4-FFF2-40B4-BE49-F238E27FC236}">
                <a16:creationId xmlns:a16="http://schemas.microsoft.com/office/drawing/2014/main" id="{C2838558-A45D-49F1-A6FD-7A3FC561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8" name="Google Shape;48;p9">
            <a:extLst xmlns:a="http://schemas.openxmlformats.org/drawingml/2006/main">
              <a:ext uri="{FF2B5EF4-FFF2-40B4-BE49-F238E27FC236}">
                <a16:creationId xmlns:a16="http://schemas.microsoft.com/office/drawing/2014/main" id="{709A1AB9-822D-4539-A5D8-91DA35DB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스프레드브리지 다운로드 및 설치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9" name="Google Shape;49;p9">
            <a:extLst xmlns:a="http://schemas.openxmlformats.org/drawingml/2006/main">
              <a:ext uri="{FF2B5EF4-FFF2-40B4-BE49-F238E27FC236}">
                <a16:creationId xmlns:a16="http://schemas.microsoft.com/office/drawing/2014/main" id="{BBF36236-BBDE-4C25-B694-9AFFA2A5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>
            <a:extLst xmlns:a="http://schemas.openxmlformats.org/drawingml/2006/main">
              <a:ext uri="{FF2B5EF4-FFF2-40B4-BE49-F238E27FC236}">
                <a16:creationId xmlns:a16="http://schemas.microsoft.com/office/drawing/2014/main" id="{41FFA869-CC13-49B7-9C94-757D984A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1" name="Google Shape;51;p9">
            <a:extLst xmlns:a="http://schemas.openxmlformats.org/drawingml/2006/main">
              <a:ext uri="{FF2B5EF4-FFF2-40B4-BE49-F238E27FC236}">
                <a16:creationId xmlns:a16="http://schemas.microsoft.com/office/drawing/2014/main" id="{08B82ACC-9E9C-4FF3-AE6E-13C01F0D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02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2" name="Google Shape;52;p9">
            <a:extLst xmlns:a="http://schemas.openxmlformats.org/drawingml/2006/main">
              <a:ext uri="{FF2B5EF4-FFF2-40B4-BE49-F238E27FC236}">
                <a16:creationId xmlns:a16="http://schemas.microsoft.com/office/drawing/2014/main" id="{B95876CA-E2D3-4B37-A81B-45805611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01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3" name="Google Shape;53;p9">
            <a:extLst xmlns:a="http://schemas.openxmlformats.org/drawingml/2006/main">
              <a:ext uri="{FF2B5EF4-FFF2-40B4-BE49-F238E27FC236}">
                <a16:creationId xmlns:a16="http://schemas.microsoft.com/office/drawing/2014/main" id="{663BECFD-6069-47DF-A031-F21AE0CB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설치 파일 다운로드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4" name="Google Shape;54;p9">
            <a:extLst xmlns:a="http://schemas.openxmlformats.org/drawingml/2006/main">
              <a:ext uri="{FF2B5EF4-FFF2-40B4-BE49-F238E27FC236}">
                <a16:creationId xmlns:a16="http://schemas.microsoft.com/office/drawing/2014/main" id="{F1E49A82-5819-471D-892C-46EDF38F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스프레드브리지 로그인 후 다운로드 탭에서 설치 파일을 다운로드 받으세요.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7CF87D6C-B09C-4EEF-8B9D-C37644B9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7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운영체제에 맞는 설치 파일인지 꼭 확인하시기 바랍니다.</a:t>
            </a:r>
            <a:endParaRPr sz="187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21B0BF16-295F-411E-A9C3-18ED96C70B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e063fe8324f74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24125" y="2705088"/>
            <a:ext cx="8667750" cy="41814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957701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CECEF209-97C7-452B-A542-95843ED6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BA5A500E-0157-4AFD-A4AF-03DF013D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스프레드브리지 다운로드 및 설치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629F8825-68CF-4698-8D80-9FD07730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2F972F7F-79F5-423F-9E0E-72505F51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B15FE769-F92B-4F37-813A-C3B2C29F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03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5472648F-B3B4-4494-B0D3-38C52C7A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02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8" name="Google Shape;68;p10">
            <a:extLst xmlns:a="http://schemas.openxmlformats.org/drawingml/2006/main">
              <a:ext uri="{FF2B5EF4-FFF2-40B4-BE49-F238E27FC236}">
                <a16:creationId xmlns:a16="http://schemas.microsoft.com/office/drawing/2014/main" id="{B9BEAA37-E436-4E85-B7D7-51E37B2A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다운로드 </a:t>
            </a: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확인 </a:t>
            </a: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메시지</a:t>
            </a: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 뜨는 경우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9" name="Google Shape;69;p10">
            <a:extLst xmlns:a="http://schemas.openxmlformats.org/drawingml/2006/main">
              <a:ext uri="{FF2B5EF4-FFF2-40B4-BE49-F238E27FC236}">
                <a16:creationId xmlns:a16="http://schemas.microsoft.com/office/drawing/2014/main" id="{D7FFD53C-2519-4C7C-B6F2-6D664D3C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defPPr>
              <a:defRPr sz="1950"/>
            </a:defPPr>
            <a:lvl1pPr>
              <a:defRPr sz="1950"/>
            </a:lvl1pPr>
            <a:lvl2pPr>
              <a:defRPr sz="1950"/>
            </a:lvl2pPr>
            <a:lvl3pPr>
              <a:defRPr sz="195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50"/>
            </a:pPr>
            <a:r>
              <a:rPr sz="19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공식 홈페이지에서 받은 설치 파일인지 확인한 뒤 진행하세요.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50"/>
            </a:pPr>
            <a:r>
              <a:rPr sz="19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Edge: “•••” → “유지” → “아래 화살표” → “그래도 계속”</a:t>
            </a:r>
          </a:p>
        </p:txBody>
      </p:sp>
      <p:pic>
        <p:nvPicPr>
          <p:cNvPr id="70" name="Google Shape;70;p10">
            <a:extLst xmlns:a="http://schemas.openxmlformats.org/drawingml/2006/main">
              <a:ext uri="{FF2B5EF4-FFF2-40B4-BE49-F238E27FC236}">
                <a16:creationId xmlns:a16="http://schemas.microsoft.com/office/drawing/2014/main" id="{E86F6AFA-90EB-42C6-8A39-AE45468A7D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becb950659410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814563"/>
            <a:ext cx="7505200" cy="48387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71" name="Google Shape;71;p10">
            <a:extLst xmlns:a="http://schemas.openxmlformats.org/drawingml/2006/main">
              <a:ext uri="{FF2B5EF4-FFF2-40B4-BE49-F238E27FC236}">
                <a16:creationId xmlns:a16="http://schemas.microsoft.com/office/drawing/2014/main" id="{D4B6C6A3-C96A-4106-B3E6-08CCFA629F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2f7d5a99a8448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06520" y="2881238"/>
            <a:ext cx="3465856" cy="48387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620715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7" name="Google Shape;77;p11">
            <a:extLst xmlns:a="http://schemas.openxmlformats.org/drawingml/2006/main">
              <a:ext uri="{FF2B5EF4-FFF2-40B4-BE49-F238E27FC236}">
                <a16:creationId xmlns:a16="http://schemas.microsoft.com/office/drawing/2014/main" id="{43713E88-6312-4A21-A73B-BAFDC82F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78" name="Google Shape;78;p11">
            <a:extLst xmlns:a="http://schemas.openxmlformats.org/drawingml/2006/main">
              <a:ext uri="{FF2B5EF4-FFF2-40B4-BE49-F238E27FC236}">
                <a16:creationId xmlns:a16="http://schemas.microsoft.com/office/drawing/2014/main" id="{BB7E7F00-8EF7-4604-89C4-872F2AFD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스프레드브리지 다운로드 및 설치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79" name="Google Shape;79;p11">
            <a:extLst xmlns:a="http://schemas.openxmlformats.org/drawingml/2006/main">
              <a:ext uri="{FF2B5EF4-FFF2-40B4-BE49-F238E27FC236}">
                <a16:creationId xmlns:a16="http://schemas.microsoft.com/office/drawing/2014/main" id="{80B2B8DC-C46B-4DCA-BDB5-FAE6DC3A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1">
            <a:extLst xmlns:a="http://schemas.openxmlformats.org/drawingml/2006/main">
              <a:ext uri="{FF2B5EF4-FFF2-40B4-BE49-F238E27FC236}">
                <a16:creationId xmlns:a16="http://schemas.microsoft.com/office/drawing/2014/main" id="{A2D0DE80-6ECA-4246-9A74-DA55C079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1" name="Google Shape;81;p11">
            <a:extLst xmlns:a="http://schemas.openxmlformats.org/drawingml/2006/main">
              <a:ext uri="{FF2B5EF4-FFF2-40B4-BE49-F238E27FC236}">
                <a16:creationId xmlns:a16="http://schemas.microsoft.com/office/drawing/2014/main" id="{1C59F972-B274-4D13-9EBD-B53DF749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04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2" name="Google Shape;82;p11">
            <a:extLst xmlns:a="http://schemas.openxmlformats.org/drawingml/2006/main">
              <a:ext uri="{FF2B5EF4-FFF2-40B4-BE49-F238E27FC236}">
                <a16:creationId xmlns:a16="http://schemas.microsoft.com/office/drawing/2014/main" id="{AD79402A-00C7-4577-AF24-74EB5AA9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03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3" name="Google Shape;83;p11">
            <a:extLst xmlns:a="http://schemas.openxmlformats.org/drawingml/2006/main">
              <a:ext uri="{FF2B5EF4-FFF2-40B4-BE49-F238E27FC236}">
                <a16:creationId xmlns:a16="http://schemas.microsoft.com/office/drawing/2014/main" id="{5D5AD944-060E-420D-86F5-DB44B6A5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프로그램 설치 및 완료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4" name="Google Shape;84;p11">
            <a:extLst xmlns:a="http://schemas.openxmlformats.org/drawingml/2006/main">
              <a:ext uri="{FF2B5EF4-FFF2-40B4-BE49-F238E27FC236}">
                <a16:creationId xmlns:a16="http://schemas.microsoft.com/office/drawing/2014/main" id="{C82F4BFF-E531-4821-9C03-BCB5A4DE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>
            <a:defPPr>
              <a:defRPr sz="1875"/>
            </a:defPPr>
            <a:lvl1pPr>
              <a:defRPr sz="1875"/>
            </a:lvl1pPr>
            <a:lvl2pPr>
              <a:defRPr sz="1875"/>
            </a:lvl2pPr>
            <a:lvl3pPr>
              <a:defRPr sz="18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75"/>
            </a:pPr>
            <a:r>
              <a:rPr sz="1875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Windows: EXE 설치 파일을 실행하고 설치를 완료하세요.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875"/>
            </a:pPr>
            <a:r>
              <a:rPr sz="1875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Mac: ZIP 압축 해제 후 앱을 응용 프로그램 폴더로 옮기세요.</a:t>
            </a:r>
          </a:p>
        </p:txBody>
      </p:sp>
      <p:sp>
        <p:nvSpPr>
          <p:cNvPr id="85" name="Google Shape;85;p11">
            <a:extLst xmlns:a="http://schemas.openxmlformats.org/drawingml/2006/main">
              <a:ext uri="{FF2B5EF4-FFF2-40B4-BE49-F238E27FC236}">
                <a16:creationId xmlns:a16="http://schemas.microsoft.com/office/drawing/2014/main" id="{330AAF48-66F2-42F0-BDE2-95218FCC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7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설치 완료 후 위와 같은 프로그램 화면이 실행되며 로그인 하시면 됩니다.</a:t>
            </a:r>
            <a:endParaRPr sz="187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86" name="Google Shape;86;p11">
            <a:extLst xmlns:a="http://schemas.openxmlformats.org/drawingml/2006/main">
              <a:ext uri="{FF2B5EF4-FFF2-40B4-BE49-F238E27FC236}">
                <a16:creationId xmlns:a16="http://schemas.microsoft.com/office/drawing/2014/main" id="{2C5C7F18-ADD1-490F-868E-4E9237AAB6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7ac4a13c24d4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26875" y="2562150"/>
            <a:ext cx="7233439" cy="48387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1157698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2026-11-01T23:55:00.0470000Z</dcterms:created>
  <dcterms:modified xsi:type="dcterms:W3CDTF">2026-11-01T23:55:00.0470000Z</dcterms:modified>
</coreProperties>
</file>